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7053263" cy="9309100"/>
  <p:embeddedFontLst>
    <p:embeddedFont>
      <p:font typeface="B Zar" panose="00000400000000000000" pitchFamily="2" charset="-78"/>
      <p:regular r:id="rId4"/>
      <p:bold r:id="rId5"/>
    </p:embeddedFont>
    <p:embeddedFont>
      <p:font typeface="Titr" pitchFamily="2" charset="-78"/>
      <p:bold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B Nazanin" panose="00000400000000000000" pitchFamily="2" charset="-78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B0912-AEFA-4AB1-A4B2-7865BC95506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1163638"/>
            <a:ext cx="217646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9B1B4-8ED5-4A7E-83F2-030F9FD6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6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5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9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2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0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5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6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6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4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B774-87CD-4EC3-9329-B99A65ECB61D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3ED2D-0A51-4315-8C68-689D962CC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6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40856" y="667123"/>
            <a:ext cx="4702779" cy="4770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نام </a:t>
            </a:r>
            <a:r>
              <a:rPr lang="fa-IR" sz="1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کارگاه/صنعت، بیمارستان:</a:t>
            </a:r>
            <a:endParaRPr lang="en-US" sz="1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807" y="190986"/>
            <a:ext cx="5390827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93040" algn="ctr" rtl="1">
              <a:lnSpc>
                <a:spcPct val="107000"/>
              </a:lnSpc>
              <a:spcAft>
                <a:spcPts val="0"/>
              </a:spcAft>
            </a:pPr>
            <a:r>
              <a:rPr lang="fa-IR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Titr" panose="00000700000000000000" pitchFamily="2" charset="-78"/>
                <a:cs typeface="Titr" panose="00000700000000000000" pitchFamily="2" charset="-78"/>
              </a:rPr>
              <a:t>معاونت بهداشتی دانشگاه علوم پزشکی و خدمات بهداشتی درمانی </a:t>
            </a:r>
            <a:r>
              <a:rPr lang="fa-IR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Titr" panose="00000700000000000000" pitchFamily="2" charset="-78"/>
                <a:cs typeface="Titr" panose="00000700000000000000" pitchFamily="2" charset="-78"/>
              </a:rPr>
              <a:t>شهید بهشتی</a:t>
            </a:r>
            <a:endParaRPr lang="en-US" sz="105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 flipH="1">
            <a:off x="1608986" y="1870783"/>
            <a:ext cx="3420214" cy="4688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تصویر قبل از انجام اقدام </a:t>
            </a:r>
            <a:r>
              <a:rPr lang="fa-IR" sz="16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کنترلی</a:t>
            </a:r>
            <a:endParaRPr lang="fa-IR" sz="16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33574" y="1279503"/>
            <a:ext cx="4710061" cy="454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عنوان اقدام </a:t>
            </a:r>
            <a:r>
              <a:rPr lang="fa-IR" sz="1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کنترلی:</a:t>
            </a:r>
            <a:endParaRPr lang="en-US" sz="1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5370" y="5051814"/>
            <a:ext cx="56185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sz="1400" dirty="0"/>
          </a:p>
          <a:p>
            <a:pPr algn="r"/>
            <a:endParaRPr lang="fa-IR" sz="1400" dirty="0" smtClean="0"/>
          </a:p>
          <a:p>
            <a:pPr algn="r"/>
            <a:endParaRPr lang="fa-IR" sz="1400" dirty="0"/>
          </a:p>
          <a:p>
            <a:pPr algn="r"/>
            <a:endParaRPr lang="fa-IR" sz="1400" dirty="0" smtClean="0"/>
          </a:p>
          <a:p>
            <a:pPr algn="r"/>
            <a:endParaRPr lang="fa-IR" sz="1400" dirty="0"/>
          </a:p>
          <a:p>
            <a:pPr algn="r"/>
            <a:endParaRPr lang="fa-IR" sz="1400" dirty="0" smtClean="0"/>
          </a:p>
          <a:p>
            <a:pPr algn="r"/>
            <a:endParaRPr lang="fa-IR" sz="1400" dirty="0"/>
          </a:p>
          <a:p>
            <a:pPr algn="r"/>
            <a:endParaRPr lang="fa-IR" sz="1400" dirty="0" smtClean="0"/>
          </a:p>
          <a:p>
            <a:pPr algn="r"/>
            <a:endParaRPr lang="fa-IR" sz="1400" dirty="0"/>
          </a:p>
          <a:p>
            <a:pPr algn="r"/>
            <a:endParaRPr lang="fa-IR" sz="1400" dirty="0" smtClean="0"/>
          </a:p>
          <a:p>
            <a:pPr algn="r"/>
            <a:endParaRPr lang="fa-IR" sz="1400" dirty="0"/>
          </a:p>
          <a:p>
            <a:pPr algn="r"/>
            <a:endParaRPr lang="fa-IR" sz="1400" dirty="0" smtClean="0"/>
          </a:p>
          <a:p>
            <a:pPr algn="r"/>
            <a:endParaRPr lang="fa-IR" sz="1400" dirty="0"/>
          </a:p>
          <a:p>
            <a:pPr algn="r"/>
            <a:endParaRPr lang="en-US" sz="14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0" y="430183"/>
            <a:ext cx="783663" cy="123943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H="1">
            <a:off x="1638289" y="4972039"/>
            <a:ext cx="3353539" cy="4688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rgbClr val="C00000"/>
                </a:solidFill>
                <a:cs typeface="B Nazanin" panose="00000400000000000000" pitchFamily="2" charset="-78"/>
              </a:rPr>
              <a:t>تصویر بعد از انجام اقدام کنترلی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4247" y="8160357"/>
            <a:ext cx="5481622" cy="15172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1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توضیحات </a:t>
            </a:r>
            <a:r>
              <a:rPr lang="fa-IR" sz="1400" b="1" dirty="0">
                <a:solidFill>
                  <a:schemeClr val="tx1"/>
                </a:solidFill>
                <a:cs typeface="B Nazanin" panose="00000400000000000000" pitchFamily="2" charset="-78"/>
              </a:rPr>
              <a:t>فنی در خصوص اقدام مداخله ای و میزان اصلاح یا کنترل انجام </a:t>
            </a:r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شده:</a:t>
            </a:r>
          </a:p>
          <a:p>
            <a:pPr algn="ctr"/>
            <a:endParaRPr lang="fa-IR" sz="1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endParaRPr lang="fa-IR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endParaRPr lang="fa-IR" sz="1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47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 Zar</vt:lpstr>
      <vt:lpstr>Arial</vt:lpstr>
      <vt:lpstr>Titr</vt:lpstr>
      <vt:lpstr>Calibri Light</vt:lpstr>
      <vt:lpstr>Calibri</vt:lpstr>
      <vt:lpstr>B Nazanin</vt:lpstr>
      <vt:lpstr>Office Theme</vt:lpstr>
      <vt:lpstr>PowerPoint Presentation</vt:lpstr>
    </vt:vector>
  </TitlesOfParts>
  <Company>health.gov.ir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علی گل آقای مهدی</dc:creator>
  <cp:lastModifiedBy>Alipour, Maryam</cp:lastModifiedBy>
  <cp:revision>76</cp:revision>
  <cp:lastPrinted>2022-09-13T10:35:37Z</cp:lastPrinted>
  <dcterms:created xsi:type="dcterms:W3CDTF">2022-09-13T07:26:04Z</dcterms:created>
  <dcterms:modified xsi:type="dcterms:W3CDTF">2023-10-17T08:31:53Z</dcterms:modified>
</cp:coreProperties>
</file>